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2"/>
    <p:sldId id="317" r:id="rId3"/>
    <p:sldId id="320" r:id="rId4"/>
    <p:sldId id="321" r:id="rId5"/>
    <p:sldId id="322" r:id="rId6"/>
    <p:sldId id="323" r:id="rId7"/>
    <p:sldId id="324" r:id="rId8"/>
    <p:sldId id="325" r:id="rId9"/>
    <p:sldId id="330" r:id="rId10"/>
    <p:sldId id="331" r:id="rId11"/>
    <p:sldId id="327" r:id="rId12"/>
    <p:sldId id="328" r:id="rId13"/>
    <p:sldId id="329" r:id="rId14"/>
  </p:sldIdLst>
  <p:sldSz cx="9144000" cy="6858000" type="screen4x3"/>
  <p:notesSz cx="7010400" cy="9296400"/>
  <p:custDataLst>
    <p:tags r:id="rId1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AB2A3-62D7-4975-BD58-BB8AE4A9B1FF}" v="27" dt="2025-01-23T20:25:2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41CAB2A3-62D7-4975-BD58-BB8AE4A9B1FF}"/>
    <pc:docChg chg="custSel addSld delSld modSld sldOrd">
      <pc:chgData name="Joseph Demasco" userId="09b1805d7141d229" providerId="LiveId" clId="{41CAB2A3-62D7-4975-BD58-BB8AE4A9B1FF}" dt="2025-02-03T18:48:27.591" v="1194" actId="1037"/>
      <pc:docMkLst>
        <pc:docMk/>
      </pc:docMkLst>
      <pc:sldChg chg="modSp mod">
        <pc:chgData name="Joseph Demasco" userId="09b1805d7141d229" providerId="LiveId" clId="{41CAB2A3-62D7-4975-BD58-BB8AE4A9B1FF}" dt="2025-01-23T19:07:44.672" v="815" actId="20577"/>
        <pc:sldMkLst>
          <pc:docMk/>
          <pc:sldMk cId="1400114431" sldId="272"/>
        </pc:sldMkLst>
        <pc:spChg chg="mod">
          <ac:chgData name="Joseph Demasco" userId="09b1805d7141d229" providerId="LiveId" clId="{41CAB2A3-62D7-4975-BD58-BB8AE4A9B1FF}" dt="2025-01-23T19:07:44.672" v="815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1917011394" sldId="300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2951047777" sldId="302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3652757117" sldId="313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490597420" sldId="314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4270416287" sldId="315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2303620785" sldId="316"/>
        </pc:sldMkLst>
      </pc:sldChg>
      <pc:sldChg chg="modSp mod">
        <pc:chgData name="Joseph Demasco" userId="09b1805d7141d229" providerId="LiveId" clId="{41CAB2A3-62D7-4975-BD58-BB8AE4A9B1FF}" dt="2025-01-20T21:39:45.484" v="450" actId="20577"/>
        <pc:sldMkLst>
          <pc:docMk/>
          <pc:sldMk cId="3640133675" sldId="317"/>
        </pc:sldMkLst>
        <pc:spChg chg="mod">
          <ac:chgData name="Joseph Demasco" userId="09b1805d7141d229" providerId="LiveId" clId="{41CAB2A3-62D7-4975-BD58-BB8AE4A9B1FF}" dt="2025-01-20T21:37:00.044" v="94" actId="20577"/>
          <ac:spMkLst>
            <pc:docMk/>
            <pc:sldMk cId="3640133675" sldId="317"/>
            <ac:spMk id="2" creationId="{F082F428-FA92-0554-0F5B-41D5701EB81B}"/>
          </ac:spMkLst>
        </pc:spChg>
        <pc:spChg chg="mod">
          <ac:chgData name="Joseph Demasco" userId="09b1805d7141d229" providerId="LiveId" clId="{41CAB2A3-62D7-4975-BD58-BB8AE4A9B1FF}" dt="2025-01-20T21:39:45.484" v="450" actId="20577"/>
          <ac:spMkLst>
            <pc:docMk/>
            <pc:sldMk cId="3640133675" sldId="317"/>
            <ac:spMk id="4" creationId="{F64C4197-8AE4-852F-9150-C9B41DF74EB3}"/>
          </ac:spMkLst>
        </pc:spChg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1530482887" sldId="318"/>
        </pc:sldMkLst>
      </pc:sldChg>
      <pc:sldChg chg="del">
        <pc:chgData name="Joseph Demasco" userId="09b1805d7141d229" providerId="LiveId" clId="{41CAB2A3-62D7-4975-BD58-BB8AE4A9B1FF}" dt="2025-01-20T22:00:44.535" v="473" actId="47"/>
        <pc:sldMkLst>
          <pc:docMk/>
          <pc:sldMk cId="3443835842" sldId="319"/>
        </pc:sldMkLst>
      </pc:sldChg>
      <pc:sldChg chg="addSp delSp modSp add mod">
        <pc:chgData name="Joseph Demasco" userId="09b1805d7141d229" providerId="LiveId" clId="{41CAB2A3-62D7-4975-BD58-BB8AE4A9B1FF}" dt="2025-01-23T20:26:28.967" v="998" actId="6549"/>
        <pc:sldMkLst>
          <pc:docMk/>
          <pc:sldMk cId="649010859" sldId="320"/>
        </pc:sldMkLst>
        <pc:spChg chg="mod">
          <ac:chgData name="Joseph Demasco" userId="09b1805d7141d229" providerId="LiveId" clId="{41CAB2A3-62D7-4975-BD58-BB8AE4A9B1FF}" dt="2025-01-20T21:40:28.420" v="456" actId="20577"/>
          <ac:spMkLst>
            <pc:docMk/>
            <pc:sldMk cId="649010859" sldId="320"/>
            <ac:spMk id="2" creationId="{2A1F9366-3045-CBAE-CA41-BB1482D01E4C}"/>
          </ac:spMkLst>
        </pc:spChg>
        <pc:spChg chg="add mod">
          <ac:chgData name="Joseph Demasco" userId="09b1805d7141d229" providerId="LiveId" clId="{41CAB2A3-62D7-4975-BD58-BB8AE4A9B1FF}" dt="2025-01-23T20:26:28.967" v="998" actId="6549"/>
          <ac:spMkLst>
            <pc:docMk/>
            <pc:sldMk cId="649010859" sldId="320"/>
            <ac:spMk id="8" creationId="{3D8A25B8-B039-3E3B-0911-6D12F97DAE3E}"/>
          </ac:spMkLst>
        </pc:spChg>
      </pc:sldChg>
      <pc:sldChg chg="addSp delSp modSp new mod">
        <pc:chgData name="Joseph Demasco" userId="09b1805d7141d229" providerId="LiveId" clId="{41CAB2A3-62D7-4975-BD58-BB8AE4A9B1FF}" dt="2025-01-23T19:09:29.108" v="817"/>
        <pc:sldMkLst>
          <pc:docMk/>
          <pc:sldMk cId="1322690043" sldId="321"/>
        </pc:sldMkLst>
        <pc:spChg chg="mod">
          <ac:chgData name="Joseph Demasco" userId="09b1805d7141d229" providerId="LiveId" clId="{41CAB2A3-62D7-4975-BD58-BB8AE4A9B1FF}" dt="2025-01-23T18:59:16.770" v="501" actId="20577"/>
          <ac:spMkLst>
            <pc:docMk/>
            <pc:sldMk cId="1322690043" sldId="321"/>
            <ac:spMk id="2" creationId="{8B8D02D5-4D0C-E7F5-3DA1-C69EA69B379E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6" creationId="{B278BAA9-6618-8D01-A811-6F1E15F00AB0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7" creationId="{2C61F211-4318-A600-4272-93D229756E31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8" creationId="{B509A4B7-6CC3-B14F-CFDF-644260D84BC6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9" creationId="{B211D557-E817-D496-05A7-FF95401596F4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10" creationId="{5FC288B6-6462-9180-9202-694D1366EEEE}"/>
          </ac:spMkLst>
        </pc:spChg>
        <pc:spChg chg="add mod">
          <ac:chgData name="Joseph Demasco" userId="09b1805d7141d229" providerId="LiveId" clId="{41CAB2A3-62D7-4975-BD58-BB8AE4A9B1FF}" dt="2025-01-23T19:09:29.108" v="817"/>
          <ac:spMkLst>
            <pc:docMk/>
            <pc:sldMk cId="1322690043" sldId="321"/>
            <ac:spMk id="11" creationId="{C7E836F9-D39A-67BA-AA2C-28ABA68BAA22}"/>
          </ac:spMkLst>
        </pc:spChg>
        <pc:graphicFrameChg chg="add mod">
          <ac:chgData name="Joseph Demasco" userId="09b1805d7141d229" providerId="LiveId" clId="{41CAB2A3-62D7-4975-BD58-BB8AE4A9B1FF}" dt="2025-01-23T19:09:29.108" v="817"/>
          <ac:graphicFrameMkLst>
            <pc:docMk/>
            <pc:sldMk cId="1322690043" sldId="321"/>
            <ac:graphicFrameMk id="5" creationId="{7F26D488-89CB-FFE9-3F6C-B09F88733AD0}"/>
          </ac:graphicFrameMkLst>
        </pc:graphicFrameChg>
      </pc:sldChg>
      <pc:sldChg chg="addSp delSp modSp new mod">
        <pc:chgData name="Joseph Demasco" userId="09b1805d7141d229" providerId="LiveId" clId="{41CAB2A3-62D7-4975-BD58-BB8AE4A9B1FF}" dt="2025-01-23T19:10:28.883" v="820" actId="122"/>
        <pc:sldMkLst>
          <pc:docMk/>
          <pc:sldMk cId="2696414674" sldId="322"/>
        </pc:sldMkLst>
        <pc:spChg chg="mod">
          <ac:chgData name="Joseph Demasco" userId="09b1805d7141d229" providerId="LiveId" clId="{41CAB2A3-62D7-4975-BD58-BB8AE4A9B1FF}" dt="2025-01-23T18:59:46.864" v="518" actId="20577"/>
          <ac:spMkLst>
            <pc:docMk/>
            <pc:sldMk cId="2696414674" sldId="322"/>
            <ac:spMk id="2" creationId="{EE62B676-16EE-4718-EE95-6ED13F22B9FF}"/>
          </ac:spMkLst>
        </pc:spChg>
        <pc:spChg chg="add mod">
          <ac:chgData name="Joseph Demasco" userId="09b1805d7141d229" providerId="LiveId" clId="{41CAB2A3-62D7-4975-BD58-BB8AE4A9B1FF}" dt="2025-01-23T19:10:28.883" v="820" actId="122"/>
          <ac:spMkLst>
            <pc:docMk/>
            <pc:sldMk cId="2696414674" sldId="322"/>
            <ac:spMk id="6" creationId="{21E19CB1-3910-88A5-2123-0F4B687000E5}"/>
          </ac:spMkLst>
        </pc:spChg>
        <pc:graphicFrameChg chg="add mod">
          <ac:chgData name="Joseph Demasco" userId="09b1805d7141d229" providerId="LiveId" clId="{41CAB2A3-62D7-4975-BD58-BB8AE4A9B1FF}" dt="2025-01-23T19:10:16.716" v="819"/>
          <ac:graphicFrameMkLst>
            <pc:docMk/>
            <pc:sldMk cId="2696414674" sldId="322"/>
            <ac:graphicFrameMk id="5" creationId="{654E7043-365B-EF19-9187-FE5DFD40453E}"/>
          </ac:graphicFrameMkLst>
        </pc:graphicFrameChg>
      </pc:sldChg>
      <pc:sldChg chg="addSp delSp modSp new mod">
        <pc:chgData name="Joseph Demasco" userId="09b1805d7141d229" providerId="LiveId" clId="{41CAB2A3-62D7-4975-BD58-BB8AE4A9B1FF}" dt="2025-01-23T19:11:29.108" v="823" actId="404"/>
        <pc:sldMkLst>
          <pc:docMk/>
          <pc:sldMk cId="3628857087" sldId="323"/>
        </pc:sldMkLst>
        <pc:spChg chg="mod">
          <ac:chgData name="Joseph Demasco" userId="09b1805d7141d229" providerId="LiveId" clId="{41CAB2A3-62D7-4975-BD58-BB8AE4A9B1FF}" dt="2025-01-23T19:00:00.542" v="539" actId="20577"/>
          <ac:spMkLst>
            <pc:docMk/>
            <pc:sldMk cId="3628857087" sldId="323"/>
            <ac:spMk id="2" creationId="{75093C46-7F91-9D92-F6AA-A97788A60372}"/>
          </ac:spMkLst>
        </pc:spChg>
        <pc:spChg chg="add mod">
          <ac:chgData name="Joseph Demasco" userId="09b1805d7141d229" providerId="LiveId" clId="{41CAB2A3-62D7-4975-BD58-BB8AE4A9B1FF}" dt="2025-01-23T19:11:29.108" v="823" actId="404"/>
          <ac:spMkLst>
            <pc:docMk/>
            <pc:sldMk cId="3628857087" sldId="323"/>
            <ac:spMk id="5" creationId="{E2455A0B-64F5-EFF2-0FFF-5F98AD94BC79}"/>
          </ac:spMkLst>
        </pc:spChg>
        <pc:spChg chg="add mod">
          <ac:chgData name="Joseph Demasco" userId="09b1805d7141d229" providerId="LiveId" clId="{41CAB2A3-62D7-4975-BD58-BB8AE4A9B1FF}" dt="2025-01-23T19:11:18.746" v="822"/>
          <ac:spMkLst>
            <pc:docMk/>
            <pc:sldMk cId="3628857087" sldId="323"/>
            <ac:spMk id="7" creationId="{2733CB6F-2E97-6933-7D49-07A6505D3BED}"/>
          </ac:spMkLst>
        </pc:spChg>
        <pc:spChg chg="add mod">
          <ac:chgData name="Joseph Demasco" userId="09b1805d7141d229" providerId="LiveId" clId="{41CAB2A3-62D7-4975-BD58-BB8AE4A9B1FF}" dt="2025-01-23T19:11:18.746" v="822"/>
          <ac:spMkLst>
            <pc:docMk/>
            <pc:sldMk cId="3628857087" sldId="323"/>
            <ac:spMk id="8" creationId="{BA314AB1-776F-1D92-53B1-1FF35E09597C}"/>
          </ac:spMkLst>
        </pc:spChg>
        <pc:graphicFrameChg chg="add mod">
          <ac:chgData name="Joseph Demasco" userId="09b1805d7141d229" providerId="LiveId" clId="{41CAB2A3-62D7-4975-BD58-BB8AE4A9B1FF}" dt="2025-01-23T19:11:18.746" v="822"/>
          <ac:graphicFrameMkLst>
            <pc:docMk/>
            <pc:sldMk cId="3628857087" sldId="323"/>
            <ac:graphicFrameMk id="6" creationId="{402A6340-6673-2B2D-D64D-3E4F4446A0D9}"/>
          </ac:graphicFrameMkLst>
        </pc:graphicFrameChg>
      </pc:sldChg>
      <pc:sldChg chg="addSp delSp modSp new mod">
        <pc:chgData name="Joseph Demasco" userId="09b1805d7141d229" providerId="LiveId" clId="{41CAB2A3-62D7-4975-BD58-BB8AE4A9B1FF}" dt="2025-01-23T19:13:05.189" v="825"/>
        <pc:sldMkLst>
          <pc:docMk/>
          <pc:sldMk cId="3783854254" sldId="324"/>
        </pc:sldMkLst>
        <pc:spChg chg="mod">
          <ac:chgData name="Joseph Demasco" userId="09b1805d7141d229" providerId="LiveId" clId="{41CAB2A3-62D7-4975-BD58-BB8AE4A9B1FF}" dt="2025-01-23T19:02:26.804" v="580" actId="20577"/>
          <ac:spMkLst>
            <pc:docMk/>
            <pc:sldMk cId="3783854254" sldId="324"/>
            <ac:spMk id="2" creationId="{C5CE83B7-521B-31D0-B312-E9E3D087E702}"/>
          </ac:spMkLst>
        </pc:spChg>
        <pc:graphicFrameChg chg="add mod">
          <ac:chgData name="Joseph Demasco" userId="09b1805d7141d229" providerId="LiveId" clId="{41CAB2A3-62D7-4975-BD58-BB8AE4A9B1FF}" dt="2025-01-23T19:13:05.189" v="825"/>
          <ac:graphicFrameMkLst>
            <pc:docMk/>
            <pc:sldMk cId="3783854254" sldId="324"/>
            <ac:graphicFrameMk id="5" creationId="{50CFD11B-26A9-AA31-94CC-9AE6DD41CD63}"/>
          </ac:graphicFrameMkLst>
        </pc:graphicFrameChg>
        <pc:graphicFrameChg chg="add mod">
          <ac:chgData name="Joseph Demasco" userId="09b1805d7141d229" providerId="LiveId" clId="{41CAB2A3-62D7-4975-BD58-BB8AE4A9B1FF}" dt="2025-01-23T19:13:05.189" v="825"/>
          <ac:graphicFrameMkLst>
            <pc:docMk/>
            <pc:sldMk cId="3783854254" sldId="324"/>
            <ac:graphicFrameMk id="6" creationId="{D194768C-721C-716B-B92F-0257D9C8932F}"/>
          </ac:graphicFrameMkLst>
        </pc:graphicFrameChg>
      </pc:sldChg>
      <pc:sldChg chg="addSp delSp modSp add mod">
        <pc:chgData name="Joseph Demasco" userId="09b1805d7141d229" providerId="LiveId" clId="{41CAB2A3-62D7-4975-BD58-BB8AE4A9B1FF}" dt="2025-01-23T19:14:20.754" v="829" actId="14100"/>
        <pc:sldMkLst>
          <pc:docMk/>
          <pc:sldMk cId="1425117385" sldId="325"/>
        </pc:sldMkLst>
        <pc:graphicFrameChg chg="add mod">
          <ac:chgData name="Joseph Demasco" userId="09b1805d7141d229" providerId="LiveId" clId="{41CAB2A3-62D7-4975-BD58-BB8AE4A9B1FF}" dt="2025-01-23T19:14:06.964" v="827"/>
          <ac:graphicFrameMkLst>
            <pc:docMk/>
            <pc:sldMk cId="1425117385" sldId="325"/>
            <ac:graphicFrameMk id="5" creationId="{2EF5CBA4-1BB5-C05E-E720-ED4474533BC0}"/>
          </ac:graphicFrameMkLst>
        </pc:graphicFrameChg>
        <pc:graphicFrameChg chg="add mod">
          <ac:chgData name="Joseph Demasco" userId="09b1805d7141d229" providerId="LiveId" clId="{41CAB2A3-62D7-4975-BD58-BB8AE4A9B1FF}" dt="2025-01-23T19:14:20.754" v="829" actId="14100"/>
          <ac:graphicFrameMkLst>
            <pc:docMk/>
            <pc:sldMk cId="1425117385" sldId="325"/>
            <ac:graphicFrameMk id="6" creationId="{91D776BA-D9AA-96F4-E4E4-B1BAC3B77C56}"/>
          </ac:graphicFrameMkLst>
        </pc:graphicFrameChg>
      </pc:sldChg>
      <pc:sldChg chg="addSp delSp modSp new del mod">
        <pc:chgData name="Joseph Demasco" userId="09b1805d7141d229" providerId="LiveId" clId="{41CAB2A3-62D7-4975-BD58-BB8AE4A9B1FF}" dt="2025-01-23T20:26:08.032" v="997" actId="47"/>
        <pc:sldMkLst>
          <pc:docMk/>
          <pc:sldMk cId="231067857" sldId="326"/>
        </pc:sldMkLst>
      </pc:sldChg>
      <pc:sldChg chg="addSp delSp modSp new mod">
        <pc:chgData name="Joseph Demasco" userId="09b1805d7141d229" providerId="LiveId" clId="{41CAB2A3-62D7-4975-BD58-BB8AE4A9B1FF}" dt="2025-01-23T20:25:58.617" v="996" actId="207"/>
        <pc:sldMkLst>
          <pc:docMk/>
          <pc:sldMk cId="3903477957" sldId="327"/>
        </pc:sldMkLst>
        <pc:spChg chg="mod">
          <ac:chgData name="Joseph Demasco" userId="09b1805d7141d229" providerId="LiveId" clId="{41CAB2A3-62D7-4975-BD58-BB8AE4A9B1FF}" dt="2025-01-23T20:25:09.194" v="942" actId="20577"/>
          <ac:spMkLst>
            <pc:docMk/>
            <pc:sldMk cId="3903477957" sldId="327"/>
            <ac:spMk id="2" creationId="{85E740D9-EB35-543B-A98F-EC0E3BA33AEF}"/>
          </ac:spMkLst>
        </pc:spChg>
        <pc:spChg chg="add mod">
          <ac:chgData name="Joseph Demasco" userId="09b1805d7141d229" providerId="LiveId" clId="{41CAB2A3-62D7-4975-BD58-BB8AE4A9B1FF}" dt="2025-01-23T20:25:58.617" v="996" actId="207"/>
          <ac:spMkLst>
            <pc:docMk/>
            <pc:sldMk cId="3903477957" sldId="327"/>
            <ac:spMk id="6" creationId="{104727BE-92AF-D5A8-3ADD-D612B0AE0A9E}"/>
          </ac:spMkLst>
        </pc:spChg>
        <pc:graphicFrameChg chg="add mod">
          <ac:chgData name="Joseph Demasco" userId="09b1805d7141d229" providerId="LiveId" clId="{41CAB2A3-62D7-4975-BD58-BB8AE4A9B1FF}" dt="2025-01-23T20:25:16.370" v="947" actId="1036"/>
          <ac:graphicFrameMkLst>
            <pc:docMk/>
            <pc:sldMk cId="3903477957" sldId="327"/>
            <ac:graphicFrameMk id="5" creationId="{5C473A39-2A0A-9563-A253-F0DBBAADFE5E}"/>
          </ac:graphicFrameMkLst>
        </pc:graphicFrameChg>
      </pc:sldChg>
      <pc:sldChg chg="addSp delSp modSp new mod">
        <pc:chgData name="Joseph Demasco" userId="09b1805d7141d229" providerId="LiveId" clId="{41CAB2A3-62D7-4975-BD58-BB8AE4A9B1FF}" dt="2025-01-23T20:21:21.118" v="925" actId="403"/>
        <pc:sldMkLst>
          <pc:docMk/>
          <pc:sldMk cId="1418258310" sldId="328"/>
        </pc:sldMkLst>
        <pc:spChg chg="mod">
          <ac:chgData name="Joseph Demasco" userId="09b1805d7141d229" providerId="LiveId" clId="{41CAB2A3-62D7-4975-BD58-BB8AE4A9B1FF}" dt="2025-01-23T19:04:20.646" v="677" actId="20577"/>
          <ac:spMkLst>
            <pc:docMk/>
            <pc:sldMk cId="1418258310" sldId="328"/>
            <ac:spMk id="2" creationId="{D10A0D3B-A540-07FA-0A9E-43EB3D8414C2}"/>
          </ac:spMkLst>
        </pc:spChg>
        <pc:spChg chg="add mod">
          <ac:chgData name="Joseph Demasco" userId="09b1805d7141d229" providerId="LiveId" clId="{41CAB2A3-62D7-4975-BD58-BB8AE4A9B1FF}" dt="2025-01-23T20:21:21.118" v="925" actId="403"/>
          <ac:spMkLst>
            <pc:docMk/>
            <pc:sldMk cId="1418258310" sldId="328"/>
            <ac:spMk id="15" creationId="{366E8DC1-E672-A383-7256-985070E4AE33}"/>
          </ac:spMkLst>
        </pc:spChg>
      </pc:sldChg>
      <pc:sldChg chg="addSp delSp modSp new del mod">
        <pc:chgData name="Joseph Demasco" userId="09b1805d7141d229" providerId="LiveId" clId="{41CAB2A3-62D7-4975-BD58-BB8AE4A9B1FF}" dt="2025-01-23T20:26:48.893" v="999" actId="47"/>
        <pc:sldMkLst>
          <pc:docMk/>
          <pc:sldMk cId="610955885" sldId="329"/>
        </pc:sldMkLst>
      </pc:sldChg>
      <pc:sldChg chg="addSp delSp modSp new mod">
        <pc:chgData name="Joseph Demasco" userId="09b1805d7141d229" providerId="LiveId" clId="{41CAB2A3-62D7-4975-BD58-BB8AE4A9B1FF}" dt="2025-01-23T20:29:27.177" v="1027" actId="1036"/>
        <pc:sldMkLst>
          <pc:docMk/>
          <pc:sldMk cId="734947996" sldId="329"/>
        </pc:sldMkLst>
        <pc:spChg chg="mod">
          <ac:chgData name="Joseph Demasco" userId="09b1805d7141d229" providerId="LiveId" clId="{41CAB2A3-62D7-4975-BD58-BB8AE4A9B1FF}" dt="2025-01-23T20:27:17.086" v="1023" actId="20577"/>
          <ac:spMkLst>
            <pc:docMk/>
            <pc:sldMk cId="734947996" sldId="329"/>
            <ac:spMk id="2" creationId="{2B25DC44-0613-B302-A3F1-B7EEE06CE730}"/>
          </ac:spMkLst>
        </pc:spChg>
        <pc:picChg chg="add mod">
          <ac:chgData name="Joseph Demasco" userId="09b1805d7141d229" providerId="LiveId" clId="{41CAB2A3-62D7-4975-BD58-BB8AE4A9B1FF}" dt="2025-01-23T20:29:27.177" v="1027" actId="1036"/>
          <ac:picMkLst>
            <pc:docMk/>
            <pc:sldMk cId="734947996" sldId="329"/>
            <ac:picMk id="6" creationId="{CD64CD49-7560-9631-2347-0C62729ECF78}"/>
          </ac:picMkLst>
        </pc:picChg>
      </pc:sldChg>
      <pc:sldChg chg="addSp delSp modSp new del mod">
        <pc:chgData name="Joseph Demasco" userId="09b1805d7141d229" providerId="LiveId" clId="{41CAB2A3-62D7-4975-BD58-BB8AE4A9B1FF}" dt="2025-01-23T20:26:48.893" v="999" actId="47"/>
        <pc:sldMkLst>
          <pc:docMk/>
          <pc:sldMk cId="352331023" sldId="330"/>
        </pc:sldMkLst>
      </pc:sldChg>
      <pc:sldChg chg="addSp delSp modSp new mod">
        <pc:chgData name="Joseph Demasco" userId="09b1805d7141d229" providerId="LiveId" clId="{41CAB2A3-62D7-4975-BD58-BB8AE4A9B1FF}" dt="2025-02-03T18:48:27.591" v="1194" actId="1037"/>
        <pc:sldMkLst>
          <pc:docMk/>
          <pc:sldMk cId="2357853656" sldId="330"/>
        </pc:sldMkLst>
        <pc:spChg chg="mod">
          <ac:chgData name="Joseph Demasco" userId="09b1805d7141d229" providerId="LiveId" clId="{41CAB2A3-62D7-4975-BD58-BB8AE4A9B1FF}" dt="2025-02-03T18:45:16.091" v="1061" actId="20577"/>
          <ac:spMkLst>
            <pc:docMk/>
            <pc:sldMk cId="2357853656" sldId="330"/>
            <ac:spMk id="2" creationId="{1E559A09-1816-BE0A-B6DC-670CB9CCE77E}"/>
          </ac:spMkLst>
        </pc:spChg>
        <pc:spChg chg="del">
          <ac:chgData name="Joseph Demasco" userId="09b1805d7141d229" providerId="LiveId" clId="{41CAB2A3-62D7-4975-BD58-BB8AE4A9B1FF}" dt="2025-02-03T18:45:21.372" v="1062" actId="478"/>
          <ac:spMkLst>
            <pc:docMk/>
            <pc:sldMk cId="2357853656" sldId="330"/>
            <ac:spMk id="4" creationId="{1C22575E-E408-ED07-5B4C-0524632AC184}"/>
          </ac:spMkLst>
        </pc:spChg>
        <pc:spChg chg="add mod">
          <ac:chgData name="Joseph Demasco" userId="09b1805d7141d229" providerId="LiveId" clId="{41CAB2A3-62D7-4975-BD58-BB8AE4A9B1FF}" dt="2025-02-03T18:48:27.591" v="1194" actId="1037"/>
          <ac:spMkLst>
            <pc:docMk/>
            <pc:sldMk cId="2357853656" sldId="330"/>
            <ac:spMk id="6" creationId="{6FF649CF-4043-B2FE-9B3E-6E9F17B2C115}"/>
          </ac:spMkLst>
        </pc:spChg>
      </pc:sldChg>
      <pc:sldChg chg="addSp add mod">
        <pc:chgData name="Joseph Demasco" userId="09b1805d7141d229" providerId="LiveId" clId="{41CAB2A3-62D7-4975-BD58-BB8AE4A9B1FF}" dt="2025-02-03T18:45:31.445" v="1064" actId="22"/>
        <pc:sldMkLst>
          <pc:docMk/>
          <pc:sldMk cId="2023667819" sldId="331"/>
        </pc:sldMkLst>
        <pc:picChg chg="add">
          <ac:chgData name="Joseph Demasco" userId="09b1805d7141d229" providerId="LiveId" clId="{41CAB2A3-62D7-4975-BD58-BB8AE4A9B1FF}" dt="2025-02-03T18:45:31.445" v="1064" actId="22"/>
          <ac:picMkLst>
            <pc:docMk/>
            <pc:sldMk cId="2023667819" sldId="331"/>
            <ac:picMk id="5" creationId="{BF8FF146-0A00-35EE-91B1-D0427974C977}"/>
          </ac:picMkLst>
        </pc:picChg>
      </pc:sldChg>
      <pc:sldChg chg="addSp delSp modSp new del mod">
        <pc:chgData name="Joseph Demasco" userId="09b1805d7141d229" providerId="LiveId" clId="{41CAB2A3-62D7-4975-BD58-BB8AE4A9B1FF}" dt="2025-01-23T19:22:37.756" v="852" actId="47"/>
        <pc:sldMkLst>
          <pc:docMk/>
          <pc:sldMk cId="3949103657" sldId="331"/>
        </pc:sldMkLst>
      </pc:sldChg>
      <pc:sldChg chg="modSp add del mod ord">
        <pc:chgData name="Joseph Demasco" userId="09b1805d7141d229" providerId="LiveId" clId="{41CAB2A3-62D7-4975-BD58-BB8AE4A9B1FF}" dt="2025-01-23T19:22:42.620" v="854" actId="47"/>
        <pc:sldMkLst>
          <pc:docMk/>
          <pc:sldMk cId="4097460783" sldId="332"/>
        </pc:sldMkLst>
      </pc:sldChg>
      <pc:sldChg chg="addSp delSp modSp add del mod">
        <pc:chgData name="Joseph Demasco" userId="09b1805d7141d229" providerId="LiveId" clId="{41CAB2A3-62D7-4975-BD58-BB8AE4A9B1FF}" dt="2025-01-23T19:22:39.784" v="853" actId="47"/>
        <pc:sldMkLst>
          <pc:docMk/>
          <pc:sldMk cId="3079417865" sldId="333"/>
        </pc:sldMkLst>
      </pc:sldChg>
      <pc:sldChg chg="add del">
        <pc:chgData name="Joseph Demasco" userId="09b1805d7141d229" providerId="LiveId" clId="{41CAB2A3-62D7-4975-BD58-BB8AE4A9B1FF}" dt="2025-01-23T19:22:44.282" v="855" actId="47"/>
        <pc:sldMkLst>
          <pc:docMk/>
          <pc:sldMk cId="519361158" sldId="334"/>
        </pc:sldMkLst>
      </pc:sldChg>
      <pc:sldChg chg="addSp delSp modSp new del mod">
        <pc:chgData name="Joseph Demasco" userId="09b1805d7141d229" providerId="LiveId" clId="{41CAB2A3-62D7-4975-BD58-BB8AE4A9B1FF}" dt="2025-01-23T20:26:48.893" v="999" actId="47"/>
        <pc:sldMkLst>
          <pc:docMk/>
          <pc:sldMk cId="341514078" sldId="3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01055" y="4114800"/>
            <a:ext cx="3581400" cy="381000"/>
          </a:xfrm>
        </p:spPr>
        <p:txBody>
          <a:bodyPr/>
          <a:lstStyle/>
          <a:p>
            <a:r>
              <a:rPr lang="en-US" sz="3600" dirty="0"/>
              <a:t>Using Some Built-In Classes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8527E-D466-145B-B420-082AAF3C8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AD72-BD9B-613A-F289-E8D99ECA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</a:t>
            </a:r>
            <a:r>
              <a:rPr lang="en-US" dirty="0" err="1"/>
              <a:t>StringBuffer</a:t>
            </a:r>
            <a:r>
              <a:rPr lang="en-US" dirty="0"/>
              <a:t>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5E2D4-2EB0-2C17-77CC-9C43EE32F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FF146-0A00-35EE-91B1-D0427974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76" y="2014527"/>
            <a:ext cx="6477047" cy="28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6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40D9-EB35-543B-A98F-EC0E3BA3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Gregorian Calendar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E56C-BEE2-AFBD-3F91-4043CE16B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C473A39-2A0A-9563-A253-F0DBBAADF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00289"/>
              </p:ext>
            </p:extLst>
          </p:nvPr>
        </p:nvGraphicFramePr>
        <p:xfrm>
          <a:off x="533400" y="2339975"/>
          <a:ext cx="7923213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941560" progId="Word.Document.8">
                  <p:embed/>
                </p:oleObj>
              </mc:Choice>
              <mc:Fallback>
                <p:oleObj name="Document" r:id="rId2" imgW="5632920" imgH="294156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5C473A39-2A0A-9563-A253-F0DBBAADFE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39975"/>
                        <a:ext cx="7923213" cy="413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4727BE-92AF-D5A8-3ADD-D612B0AE0A9E}"/>
              </a:ext>
            </a:extLst>
          </p:cNvPr>
          <p:cNvSpPr txBox="1"/>
          <p:nvPr/>
        </p:nvSpPr>
        <p:spPr>
          <a:xfrm>
            <a:off x="609600" y="1676400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Supports date, time, and calendar operations</a:t>
            </a:r>
          </a:p>
        </p:txBody>
      </p:sp>
    </p:spTree>
    <p:extLst>
      <p:ext uri="{BB962C8B-B14F-4D97-AF65-F5344CB8AC3E}">
        <p14:creationId xmlns:p14="http://schemas.microsoft.com/office/powerpoint/2010/main" val="390347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0D3B-A540-07FA-0A9E-43EB3D84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Gregorian Calendar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6C9E6-17B9-1B77-847C-2519F0625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E8DC1-E672-A383-7256-985070E4AE33}"/>
              </a:ext>
            </a:extLst>
          </p:cNvPr>
          <p:cNvSpPr txBox="1"/>
          <p:nvPr/>
        </p:nvSpPr>
        <p:spPr>
          <a:xfrm>
            <a:off x="585281" y="1600200"/>
            <a:ext cx="79248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CalendarDemo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today;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date;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today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"\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nToday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is " ); display( today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// Initialize date to 1/31/2025 … January has value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date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(2025, 0, 31);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"Initializing date to " ); display( date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date.add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Calendar.DATE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2);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"Two days later is " ); display( date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date.add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Calendar.DATE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-1);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"And the day before that is " ); display( date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display(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d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Calendar.MONTH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+ 1 + "/" +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Calendar.DATE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+ "/" +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Calendar.YEAR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82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DC44-0613-B302-A3F1-B7EEE06C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Gregorian Calendar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E416D-FB09-2D0A-B428-A92A6D3F8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4CD49-7560-9631-2347-0C62729E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3" y="1943077"/>
            <a:ext cx="5924593" cy="31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428-FA92-0554-0F5B-41D5701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Java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123C2-9F6B-D294-08A5-9A83350B4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C4197-8AE4-852F-9150-C9B41DF74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Java has an extensive library of built-in classes that can be used to help programmers quickly create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classes are automatically available &amp; others can be easily incorporated by importing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Programmers can also build their own customized classes from scratch or by incorporating built-in classes</a:t>
            </a:r>
          </a:p>
        </p:txBody>
      </p:sp>
    </p:spTree>
    <p:extLst>
      <p:ext uri="{BB962C8B-B14F-4D97-AF65-F5344CB8AC3E}">
        <p14:creationId xmlns:p14="http://schemas.microsoft.com/office/powerpoint/2010/main" val="364013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E727-B7DD-ECC7-B99C-694C9EA0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9366-3045-CBAE-CA41-BB1482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Built-In Java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5D5C0-63EA-FCBF-5B98-44E13FD27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D8A25B8-B039-3E3B-0911-6D12F97DAE3E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958850" y="1905000"/>
            <a:ext cx="7239000" cy="20574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pPr lvl="2"/>
            <a:r>
              <a:rPr lang="en-US" altLang="en-US" sz="2000" dirty="0">
                <a:solidFill>
                  <a:srgbClr val="002060"/>
                </a:solidFill>
              </a:rPr>
              <a:t>Implements character strings that need little/no change during program execution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altLang="en-US" sz="2000" dirty="0">
                <a:solidFill>
                  <a:srgbClr val="002060"/>
                </a:solidFill>
              </a:rPr>
              <a:t>Implements character strings that need to undergo frequent change during program execution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GregorianCalendar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altLang="en-US" sz="2000" dirty="0">
                <a:solidFill>
                  <a:srgbClr val="002060"/>
                </a:solidFill>
              </a:rPr>
              <a:t>Calendar, date &amp; time manipulation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0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2D5-4D0C-E7F5-3DA1-C69EA69B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Creating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4EBC7-5C9C-5894-DE54-534E6894D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F26D488-89CB-FFE9-3F6C-B09F88733A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62000" y="2133600"/>
          <a:ext cx="96170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24560" imgH="929520" progId="Word.Document.8">
                  <p:embed/>
                </p:oleObj>
              </mc:Choice>
              <mc:Fallback>
                <p:oleObj name="Document" r:id="rId2" imgW="5524560" imgH="929520" progId="Word.Document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F26D488-89CB-FFE9-3F6C-B09F88733A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0" y="2133600"/>
                        <a:ext cx="96170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B278BAA9-6618-8D01-A811-6F1E15F00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175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Variable name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2C61F211-4318-A600-4272-93D229756E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2766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509A4B7-6CC3-B14F-CFDF-644260D8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962400"/>
            <a:ext cx="1447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Class name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211D557-E817-D496-05A7-FF95401596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32766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FC288B6-6462-9180-9202-694D1366E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962400"/>
            <a:ext cx="1981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Initialization parameters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C7E836F9-D39A-67BA-AA2C-28ABA68BAA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32766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B676-16EE-4718-EE95-6ED13F22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3A51F-1FAC-3F2F-A88B-D3B9E3AC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54E7043-365B-EF19-9187-FE5DFD4045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09600" y="2362200"/>
          <a:ext cx="9158288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1484280" progId="Word.Document.8">
                  <p:embed/>
                </p:oleObj>
              </mc:Choice>
              <mc:Fallback>
                <p:oleObj name="Document" r:id="rId2" imgW="5511960" imgH="148428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654E7043-365B-EF19-9187-FE5DFD404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09600" y="2362200"/>
                        <a:ext cx="9158288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>
            <a:extLst>
              <a:ext uri="{FF2B5EF4-FFF2-40B4-BE49-F238E27FC236}">
                <a16:creationId xmlns:a16="http://schemas.microsoft.com/office/drawing/2014/main" id="{21E19CB1-3910-88A5-2123-0F4B68700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610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/>
              <a:t>Initializes a String object called s &amp; initializes it to 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269641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3C46-7F91-9D92-F6AA-A97788A6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5E5C2-C84B-519D-844B-4DA3D73D4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2455A0B-64F5-EFF2-0FFF-5F98AD94BC7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Objects are manipulated by accessing their state variables and executing their methods</a:t>
            </a:r>
          </a:p>
          <a:p>
            <a:r>
              <a:rPr lang="en-US" altLang="en-US" sz="2800" kern="0" dirty="0"/>
              <a:t>Most classes only allow state variables to be manipulated via methods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402A6340-6673-2B2D-D64D-3E4F4446A0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09600" y="4419600"/>
          <a:ext cx="92964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4840" imgH="925920" progId="Word.Document.8">
                  <p:embed/>
                </p:oleObj>
              </mc:Choice>
              <mc:Fallback>
                <p:oleObj name="Document" r:id="rId2" imgW="5514840" imgH="925920" progId="Word.Document.8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402A6340-6673-2B2D-D64D-3E4F4446A0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09600" y="4419600"/>
                        <a:ext cx="92964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2733CB6F-2E97-6933-7D49-07A6505D3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943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“dot” operator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BA314AB1-776F-1D92-53B1-1FF35E0959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54864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5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3B7-521B-31D0-B312-E9E3D087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StringBuffer</a:t>
            </a:r>
            <a:r>
              <a:rPr lang="en-US" dirty="0"/>
              <a:t>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51E9A-128E-BFB9-0B9E-2031EB374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50CFD11B-26A9-AA31-94CC-9AE6DD41C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28600" y="2057400"/>
          <a:ext cx="8763000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4840" imgH="1531800" progId="Word.Document.8">
                  <p:embed/>
                </p:oleObj>
              </mc:Choice>
              <mc:Fallback>
                <p:oleObj name="Document" r:id="rId2" imgW="5514840" imgH="1531800" progId="Word.Documen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50CFD11B-26A9-AA31-94CC-9AE6DD41CD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8600" y="2057400"/>
                        <a:ext cx="8763000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94768C-721C-716B-B92F-0257D9C89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457200" y="4724400"/>
          <a:ext cx="91440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786240" progId="Word.Document.8">
                  <p:embed/>
                </p:oleObj>
              </mc:Choice>
              <mc:Fallback>
                <p:oleObj name="Document" r:id="rId4" imgW="5486400" imgH="786240" progId="Word.Document.8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194768C-721C-716B-B92F-0257D9C893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57200" y="4724400"/>
                        <a:ext cx="91440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85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FA88B-EC1A-4719-60F2-846D6520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FC76-0414-A63E-39BA-135E60FF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StringBuffer</a:t>
            </a:r>
            <a:r>
              <a:rPr lang="en-US" dirty="0"/>
              <a:t>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A056-D232-69D6-16D5-BEBEE2FD7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EF5CBA4-1BB5-C05E-E720-ED4474533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2133600"/>
          <a:ext cx="6553200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68440" imgH="1008360" progId="Visio.Drawing.5">
                  <p:embed/>
                </p:oleObj>
              </mc:Choice>
              <mc:Fallback>
                <p:oleObj name="VISIO" r:id="rId2" imgW="3268440" imgH="1008360" progId="Visio.Drawing.5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2EF5CBA4-1BB5-C05E-E720-ED4474533B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133600"/>
                        <a:ext cx="6553200" cy="20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1D776BA-D9AA-96F4-E4E4-B1BAC3B77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990600" y="4343400"/>
          <a:ext cx="9829800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1086120" progId="Word.Document.8">
                  <p:embed/>
                </p:oleObj>
              </mc:Choice>
              <mc:Fallback>
                <p:oleObj name="Document" r:id="rId4" imgW="5486400" imgH="1086120" progId="Word.Document.8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91D776BA-D9AA-96F4-E4E4-B1BAC3B77C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90600" y="4343400"/>
                        <a:ext cx="9829800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511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A09-1816-BE0A-B6DC-670CB9CC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</a:t>
            </a:r>
            <a:r>
              <a:rPr lang="en-US" dirty="0" err="1"/>
              <a:t>StringBuffer</a:t>
            </a:r>
            <a:r>
              <a:rPr lang="en-US" dirty="0"/>
              <a:t>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EF6D9-0B97-E53C-7B3A-E3A6D91E5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49CF-4043-B2FE-9B3E-6E9F17B2C115}"/>
              </a:ext>
            </a:extLst>
          </p:cNvPr>
          <p:cNvSpPr txBox="1"/>
          <p:nvPr/>
        </p:nvSpPr>
        <p:spPr>
          <a:xfrm>
            <a:off x="990600" y="2209800"/>
            <a:ext cx="71628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objects are mutable, so you can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add, delete, and replace parts of the object.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StringBufferDemo1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("I like Java");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You can insert characters and strings into 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myStringBuffer.insert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(7, "C++ and 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You can replace characters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strings in 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myStringBuffer.replace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(7, 9, "HTML"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7853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10339</TotalTime>
  <Words>530</Words>
  <Application>Microsoft Office PowerPoint</Application>
  <PresentationFormat>On-screen Show (4:3)</PresentationFormat>
  <Paragraphs>81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Akzidenz-Grotesk Next Regular</vt:lpstr>
      <vt:lpstr>Arial</vt:lpstr>
      <vt:lpstr>Calibri</vt:lpstr>
      <vt:lpstr>Courier New</vt:lpstr>
      <vt:lpstr>Carey_PowerPoint</vt:lpstr>
      <vt:lpstr>Document</vt:lpstr>
      <vt:lpstr>VISIO</vt:lpstr>
      <vt:lpstr>Introduction to Java for Business BU350.700.51 Spring I 2025</vt:lpstr>
      <vt:lpstr>Built-In Java Classes</vt:lpstr>
      <vt:lpstr>Some Built-In Java Classes</vt:lpstr>
      <vt:lpstr>Syntax For Creating Objects</vt:lpstr>
      <vt:lpstr>Creating Objects</vt:lpstr>
      <vt:lpstr>Manipulating Objects</vt:lpstr>
      <vt:lpstr>Creating a StringBuffer Object</vt:lpstr>
      <vt:lpstr>Creating a StringBuffer Object</vt:lpstr>
      <vt:lpstr>Manipulating StringBuffer Objects</vt:lpstr>
      <vt:lpstr>Manipulating StringBuffer Objects</vt:lpstr>
      <vt:lpstr>The Gregorian Calendar Class</vt:lpstr>
      <vt:lpstr>Gregorian Calendar Objects</vt:lpstr>
      <vt:lpstr>Gregorian Calendar Demo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184</cp:revision>
  <cp:lastPrinted>2014-09-08T12:31:43Z</cp:lastPrinted>
  <dcterms:created xsi:type="dcterms:W3CDTF">2013-09-13T14:25:31Z</dcterms:created>
  <dcterms:modified xsi:type="dcterms:W3CDTF">2025-02-03T18:48:54Z</dcterms:modified>
</cp:coreProperties>
</file>